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85" r:id="rId3"/>
    <p:sldId id="264" r:id="rId4"/>
    <p:sldId id="259" r:id="rId5"/>
    <p:sldId id="257" r:id="rId6"/>
    <p:sldId id="265" r:id="rId7"/>
    <p:sldId id="266" r:id="rId8"/>
    <p:sldId id="275" r:id="rId9"/>
    <p:sldId id="258" r:id="rId10"/>
    <p:sldId id="274" r:id="rId11"/>
    <p:sldId id="279" r:id="rId12"/>
    <p:sldId id="280" r:id="rId13"/>
    <p:sldId id="281" r:id="rId14"/>
    <p:sldId id="282" r:id="rId15"/>
    <p:sldId id="270" r:id="rId16"/>
    <p:sldId id="268" r:id="rId17"/>
    <p:sldId id="262" r:id="rId18"/>
    <p:sldId id="276" r:id="rId19"/>
    <p:sldId id="277" r:id="rId20"/>
    <p:sldId id="278" r:id="rId21"/>
    <p:sldId id="269" r:id="rId22"/>
    <p:sldId id="260" r:id="rId23"/>
    <p:sldId id="263" r:id="rId24"/>
    <p:sldId id="272" r:id="rId25"/>
    <p:sldId id="273" r:id="rId26"/>
    <p:sldId id="271" r:id="rId27"/>
    <p:sldId id="261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2487F-9AD4-4663-94A4-A66CA52959CE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ADDE2-1B62-4859-A2B5-4E978DA25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DDE2-1B62-4859-A2B5-4E978DA25D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5A7FA4-DC65-424C-8C9F-3B718A38551F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E2132C-50CD-45A3-9DAF-2473968CD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0%B4%D0%BE%D0%B6%D1%81%D0%BA%D0%BE%D0%B5_%D0%BE%D0%B7%D0%B5%D1%80%D0%BE" TargetMode="External"/><Relationship Id="rId2" Type="http://schemas.openxmlformats.org/officeDocument/2006/relationships/hyperlink" Target="https://ru.wikipedia.org/wiki/%D0%97%D0%B5%D0%BB%D1%91%D0%BD%D1%8B%D0%B9_%D0%BF%D0%BE%D1%8F%D1%81_%D0%A1%D0%BB%D0%B0%D0%B2%D1%8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7200" b="1" dirty="0">
                <a:solidFill>
                  <a:srgbClr val="002060"/>
                </a:solidFill>
              </a:rPr>
              <a:t>900 блокадных дней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47196"/>
          </a:xfrm>
        </p:spPr>
        <p:txBody>
          <a:bodyPr/>
          <a:lstStyle/>
          <a:p>
            <a:r>
              <a:rPr lang="ru-RU" sz="6600" b="1" dirty="0">
                <a:solidFill>
                  <a:srgbClr val="7030A0"/>
                </a:solidFill>
              </a:rPr>
              <a:t>Ленинград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1 октября 1941 года были введены нормы отпуска хлеба: 400 грамм- рабочим, 200грамм-остальным.</a:t>
            </a:r>
          </a:p>
          <a:p>
            <a:r>
              <a:rPr lang="ru-RU" dirty="0"/>
              <a:t>С 13 ноября: 300грамм-рабочим, 150 грамм- остальным</a:t>
            </a:r>
          </a:p>
          <a:p>
            <a:r>
              <a:rPr lang="ru-RU" dirty="0"/>
              <a:t>Через неделю: 250 грамм - рабочим, 125 грамм –остальным.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b="1" dirty="0">
                <a:solidFill>
                  <a:srgbClr val="7030A0"/>
                </a:solidFill>
              </a:rPr>
              <a:t>Нормы отпуска хлеба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Wolf\Рабочий стол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56376" cy="59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dirty="0">
                <a:solidFill>
                  <a:srgbClr val="7030A0"/>
                </a:solidFill>
              </a:rPr>
              <a:t>Подвиг детей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Самый великий подвиг  школьников блокадного  Ленинграда в том, что они учились!</a:t>
            </a:r>
          </a:p>
          <a:p>
            <a:r>
              <a:rPr lang="ru-RU" dirty="0"/>
              <a:t>39 школ города  работали в тяжелых условиях!</a:t>
            </a:r>
          </a:p>
        </p:txBody>
      </p:sp>
      <p:pic>
        <p:nvPicPr>
          <p:cNvPr id="1027" name="Picture 3" descr="C:\Documents and Settings\DreamWolf\Рабочий стол\0_874f5_e032b15b_X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96242"/>
            <a:ext cx="4059238" cy="302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3948" cy="516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5761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571500"/>
            <a:ext cx="49339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reamWolf\Рабочий стол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prezentatsiya_BLOKADA_7gr_Pag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696744" cy="441911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Дневник Тани Савичевой фигурировал на Нюренбергском процессе как один из обвинительных документов против фашистских преступников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</a:t>
            </a:r>
            <a:r>
              <a:rPr lang="ru-RU" b="1" dirty="0">
                <a:solidFill>
                  <a:srgbClr val="7030A0"/>
                </a:solidFill>
              </a:rPr>
              <a:t>Город не сдавался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Город не только жил, он давал фронту танки и самолеты. Промышленность города за 900 героических дней дала фронту более 2000 танков, 1500 самолетов, 150 тяжелых орудий, 12000 минометов и пулеметов, 10 миллионов снарядов и мин.</a:t>
            </a:r>
          </a:p>
          <a:p>
            <a:endParaRPr lang="ru-RU" dirty="0"/>
          </a:p>
        </p:txBody>
      </p:sp>
      <p:pic>
        <p:nvPicPr>
          <p:cNvPr id="3074" name="Picture 2" descr="C:\Documents and Settings\DreamWolf\Рабочий стол\5050c3ddcb88a8f266c3483ae120ff2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4059238" cy="273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85788"/>
            <a:ext cx="771525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620688"/>
            <a:ext cx="8604448" cy="547531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Начало блокады 8 сентября 1941 года.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27 января 1944 года блокадное кольцо было прорвано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eamWolf\Рабочий стол\89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75303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</a:t>
            </a:r>
            <a:r>
              <a:rPr lang="ru-RU" b="1" dirty="0">
                <a:solidFill>
                  <a:srgbClr val="7030A0"/>
                </a:solidFill>
              </a:rPr>
              <a:t>ДОРОГА  ЖИЗНИ</a:t>
            </a:r>
          </a:p>
        </p:txBody>
      </p:sp>
      <p:pic>
        <p:nvPicPr>
          <p:cNvPr id="5122" name="Picture 2" descr="C:\Documents and Settings\DreamWolf\Рабочий стол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32240" cy="504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eamWolf\Рабочий стол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01003" cy="27050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</a:t>
            </a:r>
            <a:r>
              <a:rPr lang="ru-RU" b="1" dirty="0">
                <a:solidFill>
                  <a:srgbClr val="7030A0"/>
                </a:solidFill>
              </a:rPr>
              <a:t>ДОРОГА  ЖИЗНИ</a:t>
            </a:r>
          </a:p>
        </p:txBody>
      </p:sp>
      <p:pic>
        <p:nvPicPr>
          <p:cNvPr id="5" name="Picture 2" descr="C:\Documents and Settings\DreamWolf\Рабочий стол\150129Непридуманные-истории.-Рассказывает-Лариса-Николаевна-Евдокимова-блокад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444500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DreamWolf\Рабочий стол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714625" cy="1809750"/>
          </a:xfrm>
          <a:prstGeom prst="rect">
            <a:avLst/>
          </a:prstGeom>
          <a:noFill/>
        </p:spPr>
      </p:pic>
      <p:pic>
        <p:nvPicPr>
          <p:cNvPr id="6149" name="Picture 5" descr="http://bashny.net/uploads/images/00/00/45/2014/03/04/c65d98a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567001" cy="3329956"/>
          </a:xfrm>
          <a:prstGeom prst="rect">
            <a:avLst/>
          </a:prstGeom>
          <a:noFill/>
        </p:spPr>
      </p:pic>
      <p:pic>
        <p:nvPicPr>
          <p:cNvPr id="6150" name="Picture 6" descr="C:\Documents and Settings\DreamWolf\Рабочий стол\1428401190-1609844219-scrinsho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08720"/>
            <a:ext cx="4762500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     </a:t>
            </a:r>
            <a:r>
              <a:rPr lang="ru-RU" b="1">
                <a:solidFill>
                  <a:srgbClr val="7030A0"/>
                </a:solidFill>
              </a:rPr>
              <a:t>Пискаревское   мемориальное  </a:t>
            </a:r>
            <a:br>
              <a:rPr lang="ru-RU" b="1">
                <a:solidFill>
                  <a:srgbClr val="7030A0"/>
                </a:solidFill>
              </a:rPr>
            </a:br>
            <a:r>
              <a:rPr lang="ru-RU" b="1">
                <a:solidFill>
                  <a:srgbClr val="7030A0"/>
                </a:solidFill>
              </a:rPr>
              <a:t>                            кладбище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DreamWolf\Рабочий стол\1033812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DreamWolf\Рабочий стол\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</a:t>
            </a:r>
            <a:r>
              <a:rPr lang="ru-RU" b="1" dirty="0">
                <a:solidFill>
                  <a:srgbClr val="7030A0"/>
                </a:solidFill>
              </a:rPr>
              <a:t>Разорванное  кольцо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Разо́рванное</a:t>
            </a:r>
            <a:r>
              <a:rPr lang="ru-RU" dirty="0"/>
              <a:t> кольцо́» — мемориал, входящий в </a:t>
            </a:r>
            <a:r>
              <a:rPr lang="ru-RU" dirty="0">
                <a:hlinkClick r:id="rId2" tooltip="Зелёный пояс Славы"/>
              </a:rPr>
              <a:t>Зелёный пояс Славы</a:t>
            </a:r>
            <a:r>
              <a:rPr lang="ru-RU" dirty="0"/>
              <a:t>, расположен на западном берегу </a:t>
            </a:r>
            <a:r>
              <a:rPr lang="ru-RU" u="sng" dirty="0">
                <a:hlinkClick r:id="rId3" tooltip="Ладожское озеро"/>
              </a:rPr>
              <a:t>Ладожского озера</a:t>
            </a:r>
            <a:r>
              <a:rPr lang="ru-RU" dirty="0"/>
              <a:t>. Открыт 29 октября 1966 года. Находится на </a:t>
            </a:r>
            <a:r>
              <a:rPr lang="ru-RU" dirty="0" err="1"/>
              <a:t>Вагановском</a:t>
            </a:r>
            <a:r>
              <a:rPr lang="ru-RU" dirty="0"/>
              <a:t> спуске, откуда автоколонны брали курс к восточному берегу бухты Петрокрепость Ладожского озера, и куда потом возвращались, преодолев расстояние в 30 километров</a:t>
            </a:r>
          </a:p>
        </p:txBody>
      </p:sp>
      <p:pic>
        <p:nvPicPr>
          <p:cNvPr id="1026" name="Picture 2" descr="C:\Documents and Settings\DreamWolf\Рабочий стол\13324173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5258"/>
            <a:ext cx="4059238" cy="242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Wolf\Рабочий стол\img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Documents and Settings\DreamWolf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2880320" cy="2304256"/>
          </a:xfrm>
          <a:prstGeom prst="rect">
            <a:avLst/>
          </a:prstGeom>
          <a:noFill/>
        </p:spPr>
      </p:pic>
      <p:pic>
        <p:nvPicPr>
          <p:cNvPr id="46084" name="Picture 4" descr="C:\Documents and Settings\DreamWolf\Рабочий стол\555_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4695825" cy="2619375"/>
          </a:xfrm>
          <a:prstGeom prst="rect">
            <a:avLst/>
          </a:prstGeom>
          <a:noFill/>
        </p:spPr>
      </p:pic>
      <p:pic>
        <p:nvPicPr>
          <p:cNvPr id="46086" name="Picture 6" descr="C:\Documents and Settings\DreamWolf\Рабочий стол\1307740825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4572000" cy="337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gOrhTKlgD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4143332" cy="282624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</a:t>
            </a:r>
            <a:r>
              <a:rPr lang="ru-RU" b="1" dirty="0">
                <a:solidFill>
                  <a:srgbClr val="7030A0"/>
                </a:solidFill>
              </a:rPr>
              <a:t>Женщины строят    оборонительные   сооружения</a:t>
            </a:r>
          </a:p>
        </p:txBody>
      </p:sp>
      <p:pic>
        <p:nvPicPr>
          <p:cNvPr id="1026" name="Picture 2" descr="C:\Documents and Settings\DreamWolf\Рабочий стол\zOSDc3PJq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462215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DreamWolf\Рабочий стол\big-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143000"/>
            <a:ext cx="56864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DreamWolf\Рабочий стол\73da1c8dbfde38a30955d41380861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4704523" cy="3528392"/>
          </a:xfrm>
          <a:prstGeom prst="rect">
            <a:avLst/>
          </a:prstGeom>
          <a:noFill/>
        </p:spPr>
      </p:pic>
      <p:pic>
        <p:nvPicPr>
          <p:cNvPr id="48131" name="Picture 3" descr="C:\Documents and Settings\DreamWolf\Рабочий стол\RIAN_archive_478314_St._Isaac's_Cathedral_in_Leningrad_in_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4968552" cy="380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dirty="0">
                <a:solidFill>
                  <a:srgbClr val="7030A0"/>
                </a:solidFill>
              </a:rPr>
              <a:t>Ленинград  в блокадном кольце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Стремясь сравнять город с землёй, фашисты обрушили на него за время осады:</a:t>
            </a:r>
          </a:p>
          <a:p>
            <a:r>
              <a:rPr lang="ru-RU" dirty="0"/>
              <a:t>150 тысяч тяжёлых снарядов, 5 тысяч фугасных и более 100 тысяч зажигательных бомб.</a:t>
            </a:r>
          </a:p>
          <a:p>
            <a:r>
              <a:rPr lang="ru-RU" dirty="0"/>
              <a:t>Фашистские войска охватили 200-км кольцом осады непокорной город. Началась блокада.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880852" cy="2880320"/>
          </a:xfrm>
          <a:prstGeom prst="rect">
            <a:avLst/>
          </a:prstGeom>
          <a:noFill/>
        </p:spPr>
      </p:pic>
      <p:pic>
        <p:nvPicPr>
          <p:cNvPr id="6146" name="Picture 2" descr="C:\Documents and Settings\DreamWolf\Рабочий стол\old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54787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274</Words>
  <Application>Microsoft Office PowerPoint</Application>
  <PresentationFormat>Экран (4:3)</PresentationFormat>
  <Paragraphs>25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Бумажная</vt:lpstr>
      <vt:lpstr>Ленинград </vt:lpstr>
      <vt:lpstr>Презентация PowerPoint</vt:lpstr>
      <vt:lpstr>Презентация PowerPoint</vt:lpstr>
      <vt:lpstr>Презентация PowerPoint</vt:lpstr>
      <vt:lpstr>          Женщины строят    оборонительные   сооружения</vt:lpstr>
      <vt:lpstr>Презентация PowerPoint</vt:lpstr>
      <vt:lpstr>Презентация PowerPoint</vt:lpstr>
      <vt:lpstr>  Ленинград  в блокадном кольце</vt:lpstr>
      <vt:lpstr>Презентация PowerPoint</vt:lpstr>
      <vt:lpstr>  Нормы отпуска хлеба</vt:lpstr>
      <vt:lpstr>Презентация PowerPoint</vt:lpstr>
      <vt:lpstr>                 Подвиг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    Дневник Тани Савичевой фигурировал на Нюренбергском процессе как один из обвинительных документов против фашистских преступников</vt:lpstr>
      <vt:lpstr>              Город не сдавался</vt:lpstr>
      <vt:lpstr>Презентация PowerPoint</vt:lpstr>
      <vt:lpstr>Презентация PowerPoint</vt:lpstr>
      <vt:lpstr>               ДОРОГА  ЖИЗНИ</vt:lpstr>
      <vt:lpstr>             ДОРОГА  ЖИЗНИ</vt:lpstr>
      <vt:lpstr>Презентация PowerPoint</vt:lpstr>
      <vt:lpstr>     Пискаревское   мемориальное                               кладбище</vt:lpstr>
      <vt:lpstr>Презентация PowerPoint</vt:lpstr>
      <vt:lpstr>          Разорванное  кольцо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Ленинград</dc:title>
  <dc:creator>Paradise</dc:creator>
  <cp:lastModifiedBy>Саюф</cp:lastModifiedBy>
  <cp:revision>26</cp:revision>
  <dcterms:created xsi:type="dcterms:W3CDTF">2016-01-21T05:45:38Z</dcterms:created>
  <dcterms:modified xsi:type="dcterms:W3CDTF">2023-04-08T17:42:01Z</dcterms:modified>
</cp:coreProperties>
</file>