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59" r:id="rId4"/>
    <p:sldId id="260" r:id="rId5"/>
    <p:sldId id="261" r:id="rId6"/>
    <p:sldId id="262" r:id="rId7"/>
    <p:sldId id="263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72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0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7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78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4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14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4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47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93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78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24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71436-0291-45DC-B1D1-5EFABA1705EA}" type="datetimeFigureOut">
              <a:rPr lang="ru-RU" smtClean="0"/>
              <a:t>07.05.2023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D928F-1F2D-4534-B72D-0DE86EC28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65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ru-RU" b="1" dirty="0" smtClean="0"/>
              <a:t>           Рисуем с закрытыми глазами!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Козочка</a:t>
            </a:r>
            <a:endParaRPr lang="ru-RU" sz="4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24" y="2602912"/>
            <a:ext cx="3414133" cy="4640488"/>
          </a:xfrm>
          <a:solidFill>
            <a:srgbClr val="FFFF00"/>
          </a:solidFill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Собачка</a:t>
            </a:r>
            <a:endParaRPr lang="ru-RU" sz="4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72" y="2505075"/>
            <a:ext cx="4157122" cy="4134616"/>
          </a:xfrm>
        </p:spPr>
      </p:pic>
    </p:spTree>
    <p:extLst>
      <p:ext uri="{BB962C8B-B14F-4D97-AF65-F5344CB8AC3E}">
        <p14:creationId xmlns:p14="http://schemas.microsoft.com/office/powerpoint/2010/main" val="24948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71" y="0"/>
            <a:ext cx="9230058" cy="6022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5929" y="5842337"/>
            <a:ext cx="6684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ВЗАИМОПОМОЩЬ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3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ЗАЧЕМ?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КАКИЕ ЦЕЛИ?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0"/>
            <a:ext cx="11477896" cy="7916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9474" y="3958046"/>
            <a:ext cx="4598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Зачем? </a:t>
            </a:r>
          </a:p>
          <a:p>
            <a:r>
              <a:rPr lang="ru-RU" sz="5400" b="1" dirty="0" smtClean="0">
                <a:solidFill>
                  <a:schemeClr val="bg1"/>
                </a:solidFill>
              </a:rPr>
              <a:t>Какие цели?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film-o-tom-kak-stanovyatsya-volonterami_(videomega.r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29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резанный про пылин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669" y="104503"/>
            <a:ext cx="12131040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857" y="583474"/>
            <a:ext cx="73024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Помоги разрешить конфликт!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1352915"/>
            <a:ext cx="5926538" cy="4302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5109" y="1595021"/>
            <a:ext cx="58001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Ваня из 3В класса везде хочет быть первым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всегда-всегда толкается, куда бы класс не </a:t>
            </a:r>
            <a:r>
              <a:rPr lang="ru-RU" sz="2400" dirty="0" smtClean="0"/>
              <a:t>пошёл!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Девочки ему уступают, а мальчишки- нет.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всегда завязывается драка!</a:t>
            </a:r>
          </a:p>
          <a:p>
            <a:r>
              <a:rPr lang="ru-RU" sz="2400" dirty="0"/>
              <a:t> </a:t>
            </a:r>
            <a:r>
              <a:rPr lang="ru-RU" sz="2400" dirty="0" smtClean="0"/>
              <a:t>                              ***</a:t>
            </a:r>
            <a:endParaRPr lang="ru-RU" sz="2400" dirty="0"/>
          </a:p>
          <a:p>
            <a:r>
              <a:rPr lang="ru-RU" sz="2400" dirty="0"/>
              <a:t>Надя из 3Б класса вчера побежала и упала в лужу, </a:t>
            </a:r>
            <a:endParaRPr lang="ru-RU" sz="2400" dirty="0" smtClean="0"/>
          </a:p>
          <a:p>
            <a:r>
              <a:rPr lang="ru-RU" sz="2400" dirty="0" smtClean="0"/>
              <a:t>девчонки </a:t>
            </a:r>
            <a:r>
              <a:rPr lang="ru-RU" sz="2400" dirty="0"/>
              <a:t>из ее класса (Катя и Маша) смеялись </a:t>
            </a:r>
            <a:endParaRPr lang="ru-RU" sz="2400" dirty="0" smtClean="0"/>
          </a:p>
          <a:p>
            <a:r>
              <a:rPr lang="ru-RU" sz="2400" dirty="0" smtClean="0"/>
              <a:t>над </a:t>
            </a:r>
            <a:r>
              <a:rPr lang="ru-RU" sz="2400" dirty="0"/>
              <a:t>ней долго. </a:t>
            </a:r>
            <a:endParaRPr lang="ru-RU" sz="2400" dirty="0" smtClean="0"/>
          </a:p>
          <a:p>
            <a:r>
              <a:rPr lang="ru-RU" sz="2400" dirty="0" smtClean="0"/>
              <a:t>Теперь </a:t>
            </a:r>
            <a:r>
              <a:rPr lang="ru-RU" sz="2400" dirty="0"/>
              <a:t>Надя с ними не разговаривает. </a:t>
            </a:r>
          </a:p>
        </p:txBody>
      </p:sp>
    </p:spTree>
    <p:extLst>
      <p:ext uri="{BB962C8B-B14F-4D97-AF65-F5344CB8AC3E}">
        <p14:creationId xmlns:p14="http://schemas.microsoft.com/office/powerpoint/2010/main" val="12488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8549" y="2821577"/>
            <a:ext cx="5133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Какая </a:t>
            </a:r>
            <a:r>
              <a:rPr lang="ru-RU" sz="2400" b="1" dirty="0" smtClean="0">
                <a:solidFill>
                  <a:srgbClr val="FF0000"/>
                </a:solidFill>
              </a:rPr>
              <a:t>СВЯЗЬ</a:t>
            </a:r>
            <a:r>
              <a:rPr lang="ru-RU" sz="2400" dirty="0" smtClean="0"/>
              <a:t> между </a:t>
            </a:r>
            <a:r>
              <a:rPr lang="ru-RU" sz="2400" dirty="0" err="1" smtClean="0"/>
              <a:t>волонтерством</a:t>
            </a:r>
            <a:r>
              <a:rPr lang="ru-RU" sz="2400" dirty="0" smtClean="0"/>
              <a:t> и </a:t>
            </a:r>
          </a:p>
          <a:p>
            <a:r>
              <a:rPr lang="ru-RU" sz="2400" dirty="0" smtClean="0"/>
              <a:t>Вашей взаимопомощью в классе?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320475"/>
            <a:ext cx="3344091" cy="2228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796802"/>
            <a:ext cx="4206240" cy="2805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96" y="144780"/>
            <a:ext cx="4280263" cy="32101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96" y="3466010"/>
            <a:ext cx="4153990" cy="33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6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60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101</Words>
  <Application>Microsoft Office PowerPoint</Application>
  <PresentationFormat>Широкоэкранный</PresentationFormat>
  <Paragraphs>20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           Рисуем с закрытыми глазами!</vt:lpstr>
      <vt:lpstr>Презентация PowerPoint</vt:lpstr>
      <vt:lpstr>ЗАЧЕМ?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Шарж</dc:title>
  <dc:creator>Саюф</dc:creator>
  <cp:lastModifiedBy>Саюф</cp:lastModifiedBy>
  <cp:revision>17</cp:revision>
  <dcterms:created xsi:type="dcterms:W3CDTF">2022-12-04T13:26:24Z</dcterms:created>
  <dcterms:modified xsi:type="dcterms:W3CDTF">2023-05-08T09:37:24Z</dcterms:modified>
</cp:coreProperties>
</file>