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0" r:id="rId8"/>
    <p:sldId id="262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5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5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5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8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9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AFF4-2BF8-4430-BB3D-AA2500BB0E1C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A449-72F5-44D8-AD6D-5A7A0375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3953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4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Отрывок какого литературного произведения мы прочитали?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И чему он нас научил?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92308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" y="418011"/>
            <a:ext cx="10798629" cy="6374675"/>
          </a:xfrm>
        </p:spPr>
      </p:pic>
    </p:spTree>
    <p:extLst>
      <p:ext uri="{BB962C8B-B14F-4D97-AF65-F5344CB8AC3E}">
        <p14:creationId xmlns:p14="http://schemas.microsoft.com/office/powerpoint/2010/main" val="425709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3" y="0"/>
            <a:ext cx="503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Дело в том, что великий писатель запомнился своим современникам льняной рубахой-косовороткой с длинным рукавом. Со временем такие рубахи стали носить последователи </a:t>
            </a:r>
            <a:r>
              <a:rPr lang="ru-RU" sz="2400" b="1" dirty="0" smtClean="0"/>
              <a:t>Льва </a:t>
            </a:r>
            <a:r>
              <a:rPr lang="ru-RU" sz="2400" b="1" dirty="0"/>
              <a:t>Николаевича</a:t>
            </a:r>
            <a:r>
              <a:rPr lang="ru-RU" sz="2400" dirty="0"/>
              <a:t>, которые называли себя </a:t>
            </a:r>
            <a:r>
              <a:rPr lang="ru-RU" sz="2400" b="1" dirty="0"/>
              <a:t>«толстовцами</a:t>
            </a:r>
            <a:r>
              <a:rPr lang="ru-RU" sz="2400" dirty="0"/>
              <a:t>», а одежду эту - </a:t>
            </a:r>
            <a:r>
              <a:rPr lang="ru-RU" sz="2400" b="1" dirty="0"/>
              <a:t>«толстовкой</a:t>
            </a:r>
            <a:r>
              <a:rPr lang="ru-RU" sz="2400" dirty="0"/>
              <a:t>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1961"/>
            <a:ext cx="5181600" cy="28786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0949"/>
            <a:ext cx="5181600" cy="2595154"/>
          </a:xfrm>
        </p:spPr>
      </p:pic>
    </p:spTree>
    <p:extLst>
      <p:ext uri="{BB962C8B-B14F-4D97-AF65-F5344CB8AC3E}">
        <p14:creationId xmlns:p14="http://schemas.microsoft.com/office/powerpoint/2010/main" val="31409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0"/>
            <a:ext cx="1135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3" y="328612"/>
            <a:ext cx="5457825" cy="620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7" y="1014113"/>
            <a:ext cx="6563133" cy="41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571500"/>
            <a:ext cx="96403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6" y="0"/>
            <a:ext cx="10058400" cy="6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5189" y="501135"/>
            <a:ext cx="838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Montserrat"/>
              </a:rPr>
              <a:t>«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Montserrat"/>
              </a:rPr>
              <a:t>Муравейное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Montserrat"/>
              </a:rPr>
              <a:t> братство</a:t>
            </a:r>
            <a:r>
              <a:rPr lang="ru-RU" sz="2800" b="1" dirty="0" smtClean="0">
                <a:solidFill>
                  <a:srgbClr val="000000"/>
                </a:solidFill>
                <a:latin typeface="Montserrat"/>
              </a:rPr>
              <a:t>. Кто, если не мы?»</a:t>
            </a:r>
            <a:endParaRPr lang="ru-RU" sz="2800" b="1" dirty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1557159"/>
            <a:ext cx="19050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6" y="1249913"/>
            <a:ext cx="5354792" cy="4023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589" y="3537044"/>
            <a:ext cx="5199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 Одни помогают бездомным животным, следят за чистотой в школе и городе. Другие — увлечены сохранением памяти о писателе. Третьи — посвящают себя литературной деятельности, участвуют в научных конференциях.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1493" y="5667385"/>
            <a:ext cx="84401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Montserrat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Montserrat"/>
              </a:rPr>
              <a:t>ОНИ ДРУЖАТ МЕЖДУ СОБОЙ И СТАРАЮТСЯ ДЕЛАТЬ ДОБРО</a:t>
            </a:r>
            <a:r>
              <a:rPr lang="ru-RU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70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7" y="17058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Если бы моя группа вступила в «</a:t>
            </a:r>
            <a:r>
              <a:rPr lang="ru-RU" b="1" dirty="0" err="1" smtClean="0"/>
              <a:t>Муравейное</a:t>
            </a:r>
            <a:r>
              <a:rPr lang="ru-RU" b="1" dirty="0" smtClean="0"/>
              <a:t> братство», то мы бы…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8470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127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 Дело в том, что великий писатель запомнился своим современникам льняной рубахой-косовороткой с длинным рукавом. Со временем такие рубахи стали носить последователи Льва Николаевича, которые называли себя «толстовцами», а одежду эту - «толстовкой».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бы моя группа вступила в «Муравейное братство», то мы бы…</vt:lpstr>
      <vt:lpstr>Отрывок какого литературного произведения мы прочитали?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Саюф</dc:creator>
  <cp:lastModifiedBy>Саюф</cp:lastModifiedBy>
  <cp:revision>15</cp:revision>
  <dcterms:created xsi:type="dcterms:W3CDTF">2022-11-29T20:16:45Z</dcterms:created>
  <dcterms:modified xsi:type="dcterms:W3CDTF">2022-12-01T04:03:24Z</dcterms:modified>
</cp:coreProperties>
</file>