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1.%20Muzyka_dlya_konkursov_-_Vyhod_Klounov.mp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2.%20DETSKAYA_PESENKA_PRO_KOSMOS_ROMA_VOLOZNEV_-_SAUNDTREK_K_MULTIKU_O_NEIZVESTNOJ_PLANETE_(iPleer.fm)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3.%20Muzyka_dlya_detej_-_Veselaya_(xMusic.name).mp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4.%20MUZYKA_NA_KONKURS_-_5_(xMusic.name).mp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5.%20Detskaya_pesnya_pro_druzhbu_-_pesnya_pro_druzhbu.._Esli_drug_ne_smeetsya_(iPleer.fm).mp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2.%20DETSKAYA_PESENKA_PRO_KOSMOS_ROMA_VOLOZNEV_-_SAUNDTREK_K_MULTIKU_O_NEIZVESTNOJ_PLANETE_(iPleer.fm).mp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videoplayback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ценарии\12 апреля\презентация\e5e440283e3e72479c9b38c6957ffa420ef6cc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420888"/>
            <a:ext cx="730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«Космос-планета-мы!»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8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12 апреля\презентация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ценарии\12 апреля\презентация\e5e440283e3e72479c9b38c6957ffa420ef6cc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420888"/>
            <a:ext cx="730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«Космос-планета-мы!»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2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12 апреля\презентация\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28552" r="8788" b="8148"/>
          <a:stretch/>
        </p:blipFill>
        <p:spPr bwMode="auto">
          <a:xfrm>
            <a:off x="827584" y="2184252"/>
            <a:ext cx="7656946" cy="4341092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859" y="162506"/>
            <a:ext cx="7946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«Космическая разминка»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7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12 апреля\презентация\Модульная-картина-Детские-для-мальчиков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12568" cy="511256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545" y="116632"/>
            <a:ext cx="7458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«Невесомость»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9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433" y="116632"/>
            <a:ext cx="8435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«Шифровальщик»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08629"/>
              </p:ext>
            </p:extLst>
          </p:nvPr>
        </p:nvGraphicFramePr>
        <p:xfrm>
          <a:off x="870833" y="1340768"/>
          <a:ext cx="7589599" cy="463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535"/>
                <a:gridCol w="2804064"/>
              </a:tblGrid>
              <a:tr h="890082"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r>
                        <a:rPr lang="ru-RU" sz="2400" b="1" dirty="0" smtClean="0"/>
                        <a:t>3, 15, 10, 14, 1, 15, 10, 6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2400" b="1" dirty="0" smtClean="0"/>
                        <a:t>17, 16, 19, 1, 5, 12, 1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2400" b="1" dirty="0" smtClean="0"/>
                        <a:t>15, 6, 3, 16, 9, 14, 16, 8, 15, 1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2400" b="1" dirty="0" smtClean="0"/>
                        <a:t>31, 17, 10, 5, 6, 14, 10</a:t>
                      </a:r>
                      <a:r>
                        <a:rPr lang="ru-RU" sz="2400" b="1" smtClean="0"/>
                        <a:t>, 33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  <a:p>
                      <a:r>
                        <a:rPr lang="ru-RU" sz="2400" b="1" dirty="0" smtClean="0"/>
                        <a:t>19, 17, 1, 19, 1, 11, 20, 6, 19, 30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4711" y="141277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Внимание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27306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Посадка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558" y="3284984"/>
            <a:ext cx="302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Невозможна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167" y="422108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Эпидемия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4711" y="515719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Спасайтесь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557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«Скафандр»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Home\Desktop\12 апреля\презентация\sam_07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r="23509" b="5928"/>
          <a:stretch/>
        </p:blipFill>
        <p:spPr bwMode="auto">
          <a:xfrm>
            <a:off x="346084" y="1965646"/>
            <a:ext cx="2115127" cy="43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ome\Desktop\12 апреля\презентация\860ebf62da38462ccd633b278ef0787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296" r="9616" b="1257"/>
          <a:stretch/>
        </p:blipFill>
        <p:spPr bwMode="auto">
          <a:xfrm>
            <a:off x="6228184" y="1799527"/>
            <a:ext cx="2733965" cy="46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ome\Desktop\12 апреля\презентация\89078933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26"/>
          <a:stretch/>
        </p:blipFill>
        <p:spPr bwMode="auto">
          <a:xfrm>
            <a:off x="2555776" y="1255985"/>
            <a:ext cx="3520543" cy="53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12 апреля\презентация\img20180406_005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t="10248" r="2547" b="2802"/>
          <a:stretch/>
        </p:blipFill>
        <p:spPr bwMode="auto">
          <a:xfrm>
            <a:off x="1283001" y="1431528"/>
            <a:ext cx="6677891" cy="496916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0276" y="332656"/>
            <a:ext cx="8503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«Полет на Плутон»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5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872" y="332656"/>
            <a:ext cx="7892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«Инопланетяне»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C:\Users\Home\Desktop\12 апреля\презентация\depositphotos_5451168-stock-illustration-friendly-alie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225200" cy="537609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3127" y="332656"/>
            <a:ext cx="61983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«Обед космонавта»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Home\Desktop\12 апреля\презентация\890789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3568" y="2231286"/>
            <a:ext cx="2951611" cy="43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39" name="Picture 3" descr="C:\Users\Home\Desktop\12 апреля\презентация\img2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682277" cy="351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02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2701" y="332656"/>
            <a:ext cx="4159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«Викторина»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C:\Users\Home\Desktop\12 апреля\презентация\img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23305" r="6435" b="8601"/>
          <a:stretch/>
        </p:blipFill>
        <p:spPr bwMode="auto">
          <a:xfrm>
            <a:off x="1283854" y="2373745"/>
            <a:ext cx="6631709" cy="387927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ценарии\12 апреля\презентация\9845cd84c52a78c5725ac2b7c2f42b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66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Home\Desktop\12 апреля\презентация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12 апреля\презентация\0014-014-S-Dnem-kosmonavtiki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ценарии\12 апреля\презентация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12 апреля\презентация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12 апреля\презентация\01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ome\Desktop\12 апреля\презентация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12 апреля\презентация\img1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2" t="2693" r="1969" b="58520"/>
          <a:stretch/>
        </p:blipFill>
        <p:spPr bwMode="auto">
          <a:xfrm>
            <a:off x="107504" y="3929142"/>
            <a:ext cx="4025245" cy="2812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12 апреля\презентация\gibel_gaga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282"/>
            <a:ext cx="4608512" cy="3784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12 апреля\презентация\0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8485" r="55757" b="38063"/>
          <a:stretch/>
        </p:blipFill>
        <p:spPr bwMode="auto">
          <a:xfrm>
            <a:off x="251520" y="91279"/>
            <a:ext cx="3742375" cy="3769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ome\Desktop\12 апреля\презентация\img1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 t="2693" r="34896" b="58520"/>
          <a:stretch/>
        </p:blipFill>
        <p:spPr bwMode="auto">
          <a:xfrm>
            <a:off x="4355976" y="3950884"/>
            <a:ext cx="4680802" cy="2812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12 апреля\презентация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12 апреля\презентация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128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16</cp:revision>
  <dcterms:created xsi:type="dcterms:W3CDTF">2018-04-11T11:23:23Z</dcterms:created>
  <dcterms:modified xsi:type="dcterms:W3CDTF">2018-04-12T06:22:01Z</dcterms:modified>
</cp:coreProperties>
</file>