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1" r:id="rId3"/>
    <p:sldId id="279" r:id="rId4"/>
    <p:sldId id="281" r:id="rId5"/>
    <p:sldId id="280" r:id="rId6"/>
    <p:sldId id="274" r:id="rId7"/>
    <p:sldId id="272" r:id="rId8"/>
    <p:sldId id="273" r:id="rId9"/>
    <p:sldId id="275" r:id="rId10"/>
    <p:sldId id="276" r:id="rId11"/>
    <p:sldId id="278" r:id="rId12"/>
    <p:sldId id="277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viewProps" Target="viewProp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27B90C-292C-43CE-98F8-D1966995D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FFF7F-D4AC-44FB-B697-952CBEF3DDB9}" type="datetimeFigureOut">
              <a:rPr lang="ru-RU"/>
              <a:pPr>
                <a:defRPr/>
              </a:pPr>
              <a:t>31.01.2020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B530833-3244-4D7C-A957-0D9E2D9A4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1867EA-69BB-4210-98DB-3B9791598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70F79D-FC37-407A-9939-875461FC3166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094593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32AEBA-52B4-45D0-8296-D4D4DFE0F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8B4A2-0F65-4DA3-834A-45FA5C29CFFD}" type="datetimeFigureOut">
              <a:rPr lang="ru-RU"/>
              <a:pPr>
                <a:defRPr/>
              </a:pPr>
              <a:t>31.01.2020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CACD62-B2E5-40F4-B4F1-200466AEA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58CD5A-9BEC-4149-AB1C-102961C03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1DC706-2830-4FEA-A1C8-75984D4C619D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497044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D82876-D5C2-4772-ACBE-F2C1C27A7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EA3F3-AA5B-4724-968C-4ADC13C0892F}" type="datetimeFigureOut">
              <a:rPr lang="ru-RU"/>
              <a:pPr>
                <a:defRPr/>
              </a:pPr>
              <a:t>31.01.2020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4382339-3CB8-4A5D-A46A-7E3A55D00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59A894-9243-4F1F-875A-E00258E46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D96B49-4466-4084-AFD6-4D9653037704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306955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82EC9B-E5A2-44C3-964E-ED5DA5E35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A3308-71BD-4878-9C29-E6ABDFAAF32F}" type="datetimeFigureOut">
              <a:rPr lang="ru-RU"/>
              <a:pPr>
                <a:defRPr/>
              </a:pPr>
              <a:t>31.01.2020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B4FA1E-F1E1-4315-853E-C2B76FCDE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9B0862-D137-4AB9-B028-F9B80459F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55B7E3-51A7-48D7-A1C5-E444F4FDCB91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630137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FDBAE8-34F1-4F5C-97D9-5B0FD2137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104B0-7739-4B59-901B-07D1E5D0FCED}" type="datetimeFigureOut">
              <a:rPr lang="ru-RU"/>
              <a:pPr>
                <a:defRPr/>
              </a:pPr>
              <a:t>31.01.2020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A0F246-6087-4044-87F4-3545491EE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FFF414B-8976-4D7C-A9CA-79B380504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455106-93B3-4DF1-AB4A-C2FCDD4A7A7D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570721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578210C2-53CE-4AED-9F4F-7C3E40ADB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024C6-D44B-4AD8-9102-166E2590F2B6}" type="datetimeFigureOut">
              <a:rPr lang="ru-RU"/>
              <a:pPr>
                <a:defRPr/>
              </a:pPr>
              <a:t>31.01.2020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8A8C7E0F-2D03-43C6-B2E7-16E5CDFD7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35FC1BE7-4A12-4DD0-87FC-CE222E47F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E0599B-6D2F-4027-8771-421AEB5334AA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935189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16778E06-10AD-4A59-847A-AD5CA6BB9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AAD40-E2AE-4EFB-96EF-3859E45A2CD2}" type="datetimeFigureOut">
              <a:rPr lang="ru-RU"/>
              <a:pPr>
                <a:defRPr/>
              </a:pPr>
              <a:t>31.01.2020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199913D0-9409-44E5-B2F4-F8F6B6993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DDB8C738-C28B-4EC8-95F4-DC20B5926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4836F2-AF68-4C55-935F-EF80EB58B6B8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910713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6F0CB847-4A93-4998-8ACE-07F21455D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31EDB-D016-4A2B-A618-F74DDC601B66}" type="datetimeFigureOut">
              <a:rPr lang="ru-RU"/>
              <a:pPr>
                <a:defRPr/>
              </a:pPr>
              <a:t>31.01.2020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047CF380-AF9E-47E8-9284-B2AA3177B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011B1A0E-7A2D-42BE-969F-DE1AD0AF8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CAF39B-6845-4EBF-BB59-476F48A42C0C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041302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8D199B8C-6221-45F1-92AA-577879D36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FB9A4-2E62-4793-924C-7F977E0EE912}" type="datetimeFigureOut">
              <a:rPr lang="ru-RU"/>
              <a:pPr>
                <a:defRPr/>
              </a:pPr>
              <a:t>31.01.2020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9214747C-6E05-4744-A354-7EFB31AE1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50A166F7-D31B-450E-BBD9-387921131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26C03D-B515-48DD-AD2B-6DA3E113DB36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025356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9594436C-3AC4-45BF-802E-7D0E4BFFB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FBE9B-E74F-40E9-9F43-675ED27AD9DE}" type="datetimeFigureOut">
              <a:rPr lang="ru-RU"/>
              <a:pPr>
                <a:defRPr/>
              </a:pPr>
              <a:t>31.01.2020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BDA758A9-EE1C-43BD-AF58-A876FE6CD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AC838FA5-B189-4F08-A373-C49361DF3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55AD7E-BFB3-4E29-A351-7400D96FDCCB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293115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27D9347A-21E9-4591-9223-AB2376BDC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7EE38-E253-43E2-A28E-47A3FDC7F1C0}" type="datetimeFigureOut">
              <a:rPr lang="ru-RU"/>
              <a:pPr>
                <a:defRPr/>
              </a:pPr>
              <a:t>31.01.2020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C2707AEB-795F-4C5D-AAC0-E2B98E284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6175C5D0-F1F9-4585-B394-E0DE3282C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A49172-1AE5-4B44-915A-DC8FF1B308A0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511076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id="{1BF11E79-B409-4833-BD31-C63D2F8C27C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id="{DB73A778-76DF-496C-A3D8-EFCB9D4F086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F902B4-9DAB-4873-B43A-E3C0600E87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F784293-3F65-4DC2-B07B-3CDBE293063C}" type="datetimeFigureOut">
              <a:rPr lang="ru-RU"/>
              <a:pPr>
                <a:defRPr/>
              </a:pPr>
              <a:t>31.01.2020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25F179-90B2-4717-AC02-5B1BF8E74F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A9180E-6BCE-4C36-A988-C6B376C96A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2DC51C77-B68A-4336-AAA9-24785298E764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 /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 /><Relationship Id="rId2" Type="http://schemas.openxmlformats.org/officeDocument/2006/relationships/slideLayout" Target="../slideLayouts/slideLayout2.xml" /><Relationship Id="rId1" Type="http://schemas.openxmlformats.org/officeDocument/2006/relationships/video" Target="file:///C:/Users/Sveta%20Blajenko/Desktop/&#1042;&#1089;&#1077;&#1088;&#1086;&#1089;&#1089;&#1080;&#1081;&#1089;&#1082;&#1080;&#1081;%20&#1091;&#1088;&#1086;&#1082;%20&#1055;&#1072;&#1084;&#1103;&#1090;&#1080;%20&#1080;%20&#1057;&#1083;&#1072;&#1074;&#1099;,%201%20&#1089;&#1077;&#1085;&#1090;&#1103;&#1073;&#1088;&#1103;%202019%20&#1075;&#1086;&#1076;/&#1053;&#1086;&#1074;&#1072;&#1103;%20&#1087;&#1072;&#1087;&#1082;&#1072;/&#1043;&#1080;&#1090;&#1083;&#1077;&#1088;,+&#1087;&#1086;&#1089;&#1083;&#1077;+&#1087;&#1086;&#1073;&#1077;&#1076;&#1099;+&#1085;&#1072;&#1076;+&#1057;&#1057;&#1057;&#1056;.+&#1055;&#1083;&#1072;&#1085;&#1099;..mp4" TargetMode="Externa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 /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 /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>
            <a:extLst>
              <a:ext uri="{FF2B5EF4-FFF2-40B4-BE49-F238E27FC236}">
                <a16:creationId xmlns:a16="http://schemas.microsoft.com/office/drawing/2014/main" id="{5BF2C49C-80CB-44F3-A163-5AB97BB903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2786063"/>
          </a:xfrm>
        </p:spPr>
        <p:txBody>
          <a:bodyPr/>
          <a:lstStyle/>
          <a:p>
            <a:br>
              <a:rPr lang="ru-RU" altLang="en-US"/>
            </a:br>
            <a:r>
              <a:rPr lang="ru-RU" altLang="en-US" sz="4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Всероссийский Урок Победы, посвященный </a:t>
            </a:r>
            <a:r>
              <a:rPr lang="ru-RU" altLang="en-US" sz="4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Памяти и Славы - </a:t>
            </a:r>
            <a:r>
              <a:rPr lang="ru-RU" altLang="en-US" sz="4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75-летию Победы в Великой Отечественной войне 1941-1945 годов.</a:t>
            </a:r>
            <a:br>
              <a:rPr lang="ru-RU" altLang="en-US"/>
            </a:br>
            <a:endParaRPr lang="ru-RU" altLang="en-US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2988604-F6D2-4D5A-8C58-92136E4863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Arial" charset="0"/>
              <a:buNone/>
              <a:defRPr/>
            </a:pPr>
            <a:endParaRPr lang="ru-RU" dirty="0"/>
          </a:p>
        </p:txBody>
      </p:sp>
      <p:pic>
        <p:nvPicPr>
          <p:cNvPr id="2052" name="Picture 5" descr="http://static.wixstatic.com/media/e60c7e_d86dd25975754c1f86b9801574e6b442~mv2.jpg">
            <a:extLst>
              <a:ext uri="{FF2B5EF4-FFF2-40B4-BE49-F238E27FC236}">
                <a16:creationId xmlns:a16="http://schemas.microsoft.com/office/drawing/2014/main" id="{F550A919-E8C2-450F-BF68-369455369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0"/>
            <a:ext cx="91440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>
            <a:extLst>
              <a:ext uri="{FF2B5EF4-FFF2-40B4-BE49-F238E27FC236}">
                <a16:creationId xmlns:a16="http://schemas.microsoft.com/office/drawing/2014/main" id="{5757ABE3-A29B-4A51-BDBD-DFF35C7D6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1267" name="Содержимое 2">
            <a:extLst>
              <a:ext uri="{FF2B5EF4-FFF2-40B4-BE49-F238E27FC236}">
                <a16:creationId xmlns:a16="http://schemas.microsoft.com/office/drawing/2014/main" id="{FF882BC7-2CCA-43C4-A39E-28D3BDDCB0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571875"/>
            <a:ext cx="9144000" cy="3286125"/>
          </a:xfrm>
        </p:spPr>
        <p:txBody>
          <a:bodyPr/>
          <a:lstStyle/>
          <a:p>
            <a:pPr algn="just"/>
            <a:r>
              <a:rPr lang="ru-RU" altLang="en-US" sz="6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Каждые </a:t>
            </a:r>
            <a:r>
              <a:rPr lang="ru-RU" altLang="en-US" sz="6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секунд</a:t>
            </a:r>
            <a:r>
              <a:rPr lang="ru-RU" altLang="en-US" sz="6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6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войне погибал </a:t>
            </a:r>
            <a:r>
              <a:rPr lang="ru-RU" altLang="en-US" sz="6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 человек</a:t>
            </a:r>
            <a:r>
              <a:rPr lang="ru-RU" altLang="en-US" sz="6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altLang="en-US" sz="6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8" name="Picture 5" descr="http://cdnimg.rg.ru/pril/article/170/48/50/TASS_7180125.jpg">
            <a:extLst>
              <a:ext uri="{FF2B5EF4-FFF2-40B4-BE49-F238E27FC236}">
                <a16:creationId xmlns:a16="http://schemas.microsoft.com/office/drawing/2014/main" id="{1EBA670F-B977-4065-B358-DB94C9882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0380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7" descr="https://art-apple.ru/albums/worldwar-photos/world-war-photo-170.jpg">
            <a:extLst>
              <a:ext uri="{FF2B5EF4-FFF2-40B4-BE49-F238E27FC236}">
                <a16:creationId xmlns:a16="http://schemas.microsoft.com/office/drawing/2014/main" id="{D69B392F-C470-42FB-8C8F-F49457E25B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0"/>
            <a:ext cx="4357687" cy="364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>
            <a:extLst>
              <a:ext uri="{FF2B5EF4-FFF2-40B4-BE49-F238E27FC236}">
                <a16:creationId xmlns:a16="http://schemas.microsoft.com/office/drawing/2014/main" id="{7BF61A30-939F-4EA2-B0D4-6489D4A41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4" name="Гитлер,+после+победы+над+СССР.+Планы..mp4">
            <a:hlinkClick r:id="" action="ppaction://media"/>
            <a:extLst>
              <a:ext uri="{FF2B5EF4-FFF2-40B4-BE49-F238E27FC236}">
                <a16:creationId xmlns:a16="http://schemas.microsoft.com/office/drawing/2014/main" id="{5BA90BDB-4913-4676-A81D-9DE6D67A97F8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>
            <a:extLst>
              <a:ext uri="{FF2B5EF4-FFF2-40B4-BE49-F238E27FC236}">
                <a16:creationId xmlns:a16="http://schemas.microsoft.com/office/drawing/2014/main" id="{EE568F1F-3D37-4CCA-AE2C-D905D1CA9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3315" name="Содержимое 2">
            <a:extLst>
              <a:ext uri="{FF2B5EF4-FFF2-40B4-BE49-F238E27FC236}">
                <a16:creationId xmlns:a16="http://schemas.microsoft.com/office/drawing/2014/main" id="{55E0C852-064C-40D6-8871-469B42B911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500438"/>
            <a:ext cx="9144000" cy="3357562"/>
          </a:xfrm>
        </p:spPr>
        <p:txBody>
          <a:bodyPr/>
          <a:lstStyle/>
          <a:p>
            <a:pPr algn="just"/>
            <a:r>
              <a:rPr lang="ru-RU" altLang="en-US" sz="4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Поисково-исследовательская работа по теме </a:t>
            </a:r>
            <a:r>
              <a:rPr lang="ru-RU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«История моей семьи в истории Великой Отечественной войны»</a:t>
            </a:r>
            <a:endParaRPr lang="ru-RU" altLang="en-US" sz="4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6" name="Picture 5" descr="http://www.playcast.ru/uploads/2009/05/05/968684.jpeg">
            <a:extLst>
              <a:ext uri="{FF2B5EF4-FFF2-40B4-BE49-F238E27FC236}">
                <a16:creationId xmlns:a16="http://schemas.microsoft.com/office/drawing/2014/main" id="{CE2A4461-98B6-4734-B425-0733C8BF0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0"/>
            <a:ext cx="4294188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7" descr="http://s2.fotokto.ru/photo/full/490/4908215.jpg">
            <a:extLst>
              <a:ext uri="{FF2B5EF4-FFF2-40B4-BE49-F238E27FC236}">
                <a16:creationId xmlns:a16="http://schemas.microsoft.com/office/drawing/2014/main" id="{A6FE93D4-DC4B-4EE7-91E1-62F43FF275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0"/>
            <a:ext cx="4786312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Содержимое 2">
            <a:extLst>
              <a:ext uri="{FF2B5EF4-FFF2-40B4-BE49-F238E27FC236}">
                <a16:creationId xmlns:a16="http://schemas.microsoft.com/office/drawing/2014/main" id="{188C7396-9EB4-4FDE-93FA-4D07770389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5572125" cy="6858000"/>
          </a:xfrm>
        </p:spPr>
        <p:txBody>
          <a:bodyPr/>
          <a:lstStyle/>
          <a:p>
            <a:pPr algn="just">
              <a:buFont typeface="Arial" panose="020B0604020202020204" pitchFamily="34" charset="0"/>
              <a:buNone/>
            </a:pPr>
            <a:r>
              <a:rPr lang="ru-RU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altLang="en-US" sz="6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означает лично для вас любить Родину, быть патриотом? </a:t>
            </a:r>
          </a:p>
          <a:p>
            <a:pPr algn="just">
              <a:buFont typeface="Arial" panose="020B0604020202020204" pitchFamily="34" charset="0"/>
              <a:buNone/>
            </a:pPr>
            <a:endParaRPr lang="ru-RU" altLang="en-US" sz="66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2" descr="https://privetpeople.ru/23fevr/Pobeda/Pobeda-64.jpg">
            <a:extLst>
              <a:ext uri="{FF2B5EF4-FFF2-40B4-BE49-F238E27FC236}">
                <a16:creationId xmlns:a16="http://schemas.microsoft.com/office/drawing/2014/main" id="{03954F15-E8AC-4099-953C-F6FBE98DD4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5" y="0"/>
            <a:ext cx="3571875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8" descr="https://img11.postila.io/data/74/68/82/e1/746882e16085dc5518809d512f1e3c2cb05c930dd44d3709eedc71204a97c812.jpg">
            <a:extLst>
              <a:ext uri="{FF2B5EF4-FFF2-40B4-BE49-F238E27FC236}">
                <a16:creationId xmlns:a16="http://schemas.microsoft.com/office/drawing/2014/main" id="{124C3030-D59B-4C4D-8F3D-4D3B2F400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8" y="3357563"/>
            <a:ext cx="3643312" cy="3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Содержимое 2">
            <a:extLst>
              <a:ext uri="{FF2B5EF4-FFF2-40B4-BE49-F238E27FC236}">
                <a16:creationId xmlns:a16="http://schemas.microsoft.com/office/drawing/2014/main" id="{C42AEF76-62E1-4776-8A2C-F6193A291E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5000625" cy="6858000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ru-RU" altLang="en-US" sz="4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</a:t>
            </a:r>
            <a:r>
              <a:rPr lang="ru-RU" altLang="en-US" sz="4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4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тот, кто любит свое отечество, предан своему народу, готов на жертвы и подвиги во имя интересов своей Родины»</a:t>
            </a:r>
          </a:p>
        </p:txBody>
      </p:sp>
      <p:pic>
        <p:nvPicPr>
          <p:cNvPr id="4099" name="Picture 4" descr="https://avatars.mds.yandex.net/get-marketpic/213070/market_j6YSdqqeD5JPf4OB9Tc1lw/orig">
            <a:extLst>
              <a:ext uri="{FF2B5EF4-FFF2-40B4-BE49-F238E27FC236}">
                <a16:creationId xmlns:a16="http://schemas.microsoft.com/office/drawing/2014/main" id="{B58437F2-C861-4489-B320-AF134D4744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0"/>
            <a:ext cx="42862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5">
            <a:extLst>
              <a:ext uri="{FF2B5EF4-FFF2-40B4-BE49-F238E27FC236}">
                <a16:creationId xmlns:a16="http://schemas.microsoft.com/office/drawing/2014/main" id="{5396BD7B-20C9-4D78-B8A8-6A2859778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123" name="Содержимое 2">
            <a:extLst>
              <a:ext uri="{FF2B5EF4-FFF2-40B4-BE49-F238E27FC236}">
                <a16:creationId xmlns:a16="http://schemas.microsoft.com/office/drawing/2014/main" id="{B2628509-C660-45B3-B7AD-A03A16E314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786188"/>
            <a:ext cx="9144000" cy="3071812"/>
          </a:xfrm>
        </p:spPr>
        <p:txBody>
          <a:bodyPr/>
          <a:lstStyle/>
          <a:p>
            <a:pPr algn="just">
              <a:buFont typeface="Arial" panose="020B0604020202020204" pitchFamily="34" charset="0"/>
              <a:buNone/>
            </a:pPr>
            <a:r>
              <a:rPr lang="ru-RU" altLang="en-US" sz="27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altLang="en-US" sz="4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патриотизм в нашей стране преимущественно воспринимается как военно-героический? </a:t>
            </a:r>
          </a:p>
        </p:txBody>
      </p:sp>
      <p:pic>
        <p:nvPicPr>
          <p:cNvPr id="5124" name="Picture 4" descr="https://молодежь.тверскаяобласть.рф/upload/iblock/a23/6761.jpg">
            <a:extLst>
              <a:ext uri="{FF2B5EF4-FFF2-40B4-BE49-F238E27FC236}">
                <a16:creationId xmlns:a16="http://schemas.microsoft.com/office/drawing/2014/main" id="{524F1CCB-9BDE-48DE-AAB3-2E20E9DD1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92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Содержимое 2">
            <a:extLst>
              <a:ext uri="{FF2B5EF4-FFF2-40B4-BE49-F238E27FC236}">
                <a16:creationId xmlns:a16="http://schemas.microsoft.com/office/drawing/2014/main" id="{84621693-9AAD-4125-ABFD-61C036DBDD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5572125" cy="6858000"/>
          </a:xfrm>
        </p:spPr>
        <p:txBody>
          <a:bodyPr/>
          <a:lstStyle/>
          <a:p>
            <a:pPr algn="just">
              <a:buFont typeface="Arial" panose="020B0604020202020204" pitchFamily="34" charset="0"/>
              <a:buNone/>
            </a:pPr>
            <a:r>
              <a:rPr lang="ru-RU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altLang="en-US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Согласны ли вы с мыслью о том, что нельзя быть патриотом, не чувствуя личной связи с большой и малой Родиной, не зная, как любили, берегли и защищали ее наши предки, наши отцы и деды? </a:t>
            </a:r>
          </a:p>
        </p:txBody>
      </p:sp>
      <p:pic>
        <p:nvPicPr>
          <p:cNvPr id="6147" name="Picture 6" descr="https://avatars.mds.yandex.net/get-pdb/1966865/604e0412-358e-482a-a908-e0598b67ed39/s1200?webp=false">
            <a:extLst>
              <a:ext uri="{FF2B5EF4-FFF2-40B4-BE49-F238E27FC236}">
                <a16:creationId xmlns:a16="http://schemas.microsoft.com/office/drawing/2014/main" id="{FC914BF9-857E-41D9-BF10-6B6AA39D3F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5" y="3571875"/>
            <a:ext cx="3571875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2" descr="http://school71tula.ru/3/wp-content/uploads/sites/7/2017/06/npat001-1.png">
            <a:extLst>
              <a:ext uri="{FF2B5EF4-FFF2-40B4-BE49-F238E27FC236}">
                <a16:creationId xmlns:a16="http://schemas.microsoft.com/office/drawing/2014/main" id="{F55F720C-2C80-4B2D-ADD1-595674EF36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5" y="0"/>
            <a:ext cx="3571875" cy="354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>
            <a:extLst>
              <a:ext uri="{FF2B5EF4-FFF2-40B4-BE49-F238E27FC236}">
                <a16:creationId xmlns:a16="http://schemas.microsoft.com/office/drawing/2014/main" id="{F573FB64-9757-41EF-A283-AFC32F240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7171" name="Picture 9" descr="http://alarsec.ru/upload/medialibrary/5a9/1.jpg">
            <a:extLst>
              <a:ext uri="{FF2B5EF4-FFF2-40B4-BE49-F238E27FC236}">
                <a16:creationId xmlns:a16="http://schemas.microsoft.com/office/drawing/2014/main" id="{AEF133D6-5E34-4477-8000-07D8973B5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Содержимое 2">
            <a:extLst>
              <a:ext uri="{FF2B5EF4-FFF2-40B4-BE49-F238E27FC236}">
                <a16:creationId xmlns:a16="http://schemas.microsoft.com/office/drawing/2014/main" id="{BEAC9B1F-AE07-442F-B2E6-72595BAC5A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000375"/>
            <a:ext cx="9144000" cy="3857625"/>
          </a:xfrm>
        </p:spPr>
        <p:txBody>
          <a:bodyPr/>
          <a:lstStyle/>
          <a:p>
            <a:pPr algn="just"/>
            <a:r>
              <a:rPr lang="ru-RU" altLang="en-US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 людские потери СССР в ходе войны составили </a:t>
            </a:r>
            <a:r>
              <a:rPr lang="ru-RU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26,6 млн. </a:t>
            </a:r>
            <a:r>
              <a:rPr lang="ru-RU" altLang="en-US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человек. Из них более </a:t>
            </a:r>
            <a:r>
              <a:rPr lang="ru-RU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8,7 млн.</a:t>
            </a:r>
            <a:r>
              <a:rPr lang="ru-RU" alt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погибли на полях сражений, </a:t>
            </a:r>
            <a:r>
              <a:rPr lang="ru-RU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7,42 млн. </a:t>
            </a:r>
            <a:r>
              <a:rPr lang="ru-RU" altLang="en-US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были истреблены нацистами на оккупированных территориях, более </a:t>
            </a:r>
            <a:r>
              <a:rPr lang="ru-RU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млн. </a:t>
            </a:r>
            <a:r>
              <a:rPr lang="ru-RU" altLang="en-US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погибли от жестоких условий оккупационного режима. </a:t>
            </a:r>
          </a:p>
          <a:p>
            <a:endParaRPr lang="ru-RU" altLang="en-US"/>
          </a:p>
        </p:txBody>
      </p:sp>
      <p:pic>
        <p:nvPicPr>
          <p:cNvPr id="8195" name="Picture 5" descr="https://avatars.mds.yandex.net/get-pdb/1209255/ab9b3973-a253-4602-a1fc-5ed421ae1099/orig">
            <a:extLst>
              <a:ext uri="{FF2B5EF4-FFF2-40B4-BE49-F238E27FC236}">
                <a16:creationId xmlns:a16="http://schemas.microsoft.com/office/drawing/2014/main" id="{EBECEAD7-92BA-4C88-8373-E9494FDDC9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0"/>
            <a:ext cx="428625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7" descr="https://avatars.mds.yandex.net/get-pdb/906476/b940f298-de46-427b-b031-80877498e677/orig">
            <a:extLst>
              <a:ext uri="{FF2B5EF4-FFF2-40B4-BE49-F238E27FC236}">
                <a16:creationId xmlns:a16="http://schemas.microsoft.com/office/drawing/2014/main" id="{4026CE53-4046-4C0A-874A-A100DA6040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0"/>
            <a:ext cx="4286250" cy="301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Содержимое 2">
            <a:extLst>
              <a:ext uri="{FF2B5EF4-FFF2-40B4-BE49-F238E27FC236}">
                <a16:creationId xmlns:a16="http://schemas.microsoft.com/office/drawing/2014/main" id="{98DF96F7-6BBE-4D3C-A91F-2249038661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214688"/>
            <a:ext cx="9144000" cy="3643312"/>
          </a:xfrm>
        </p:spPr>
        <p:txBody>
          <a:bodyPr/>
          <a:lstStyle/>
          <a:p>
            <a:pPr algn="just"/>
            <a:r>
              <a:rPr lang="ru-RU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5,27 млн. </a:t>
            </a:r>
            <a:r>
              <a:rPr lang="ru-RU" altLang="en-US" sz="4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были угнаны на каторжные работы в Германию. Из них вернулись на родину чуть больше половины - </a:t>
            </a:r>
            <a:r>
              <a:rPr lang="ru-RU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2,65 млн. </a:t>
            </a:r>
            <a:r>
              <a:rPr lang="ru-RU" altLang="en-US" sz="4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человек, </a:t>
            </a:r>
            <a:r>
              <a:rPr lang="ru-RU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450 тысяч</a:t>
            </a:r>
            <a:r>
              <a:rPr lang="ru-RU" altLang="en-US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4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эмигрировали, </a:t>
            </a:r>
            <a:r>
              <a:rPr lang="ru-RU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2,16 млн.</a:t>
            </a:r>
            <a:r>
              <a:rPr lang="ru-RU" alt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4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погибли и умерли в плену.</a:t>
            </a:r>
          </a:p>
          <a:p>
            <a:endParaRPr lang="ru-RU" altLang="en-US"/>
          </a:p>
        </p:txBody>
      </p:sp>
      <p:pic>
        <p:nvPicPr>
          <p:cNvPr id="9219" name="Picture 13" descr="http://waralbum.ru/wp-content/uploads/2015/01/0215.jpg">
            <a:extLst>
              <a:ext uri="{FF2B5EF4-FFF2-40B4-BE49-F238E27FC236}">
                <a16:creationId xmlns:a16="http://schemas.microsoft.com/office/drawing/2014/main" id="{BF18F6FA-2C84-4DB2-9B87-2F4E56DAC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00563" cy="321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15" descr="https://avatars.mds.yandex.net/get-pdb/28866/414e42be-9c34-4139-909b-b29b6a597a4a/s1200?webp=false">
            <a:extLst>
              <a:ext uri="{FF2B5EF4-FFF2-40B4-BE49-F238E27FC236}">
                <a16:creationId xmlns:a16="http://schemas.microsoft.com/office/drawing/2014/main" id="{AC52EF85-18C0-4A4D-BA32-6685A681C9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0"/>
            <a:ext cx="4643437" cy="321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>
            <a:extLst>
              <a:ext uri="{FF2B5EF4-FFF2-40B4-BE49-F238E27FC236}">
                <a16:creationId xmlns:a16="http://schemas.microsoft.com/office/drawing/2014/main" id="{17CA2558-F23C-4273-B387-13B4D72FB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0243" name="Содержимое 2">
            <a:extLst>
              <a:ext uri="{FF2B5EF4-FFF2-40B4-BE49-F238E27FC236}">
                <a16:creationId xmlns:a16="http://schemas.microsoft.com/office/drawing/2014/main" id="{C7A28D69-2F7E-4E25-8674-C2ABEF8A92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357688"/>
            <a:ext cx="9144000" cy="2500312"/>
          </a:xfrm>
        </p:spPr>
        <p:txBody>
          <a:bodyPr/>
          <a:lstStyle/>
          <a:p>
            <a:pPr algn="just"/>
            <a:r>
              <a:rPr lang="ru-RU" altLang="en-US" sz="4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день войны стоил жизни более чем </a:t>
            </a:r>
            <a:r>
              <a:rPr lang="ru-RU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18 - ти тысячам </a:t>
            </a:r>
            <a:r>
              <a:rPr lang="ru-RU" altLang="en-US" sz="4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человек. Это </a:t>
            </a:r>
            <a:r>
              <a:rPr lang="ru-RU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782</a:t>
            </a:r>
            <a:r>
              <a:rPr lang="ru-RU" altLang="en-US" sz="4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человека ежечасно, </a:t>
            </a:r>
            <a:r>
              <a:rPr lang="ru-RU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ru-RU" altLang="en-US" sz="4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человек ежеминутно.</a:t>
            </a:r>
          </a:p>
          <a:p>
            <a:pPr algn="just"/>
            <a:endParaRPr lang="ru-RU" altLang="en-US" sz="40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4" name="Picture 5" descr="https://fs3.fotoload.ru/f/0219/1550408384/c6d61f105c.jpg">
            <a:extLst>
              <a:ext uri="{FF2B5EF4-FFF2-40B4-BE49-F238E27FC236}">
                <a16:creationId xmlns:a16="http://schemas.microsoft.com/office/drawing/2014/main" id="{0BF4D1C1-192A-4CF6-AA6F-8F6F35CFF2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72125" cy="435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7" descr="https://avatars.mds.yandex.net/get-pdb/1341737/3ccb58b9-7e67-456b-94a5-bd4693a780b6/s1200">
            <a:extLst>
              <a:ext uri="{FF2B5EF4-FFF2-40B4-BE49-F238E27FC236}">
                <a16:creationId xmlns:a16="http://schemas.microsoft.com/office/drawing/2014/main" id="{3C85127F-06B1-4E89-9CB9-2DC8533AE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0"/>
            <a:ext cx="4643437" cy="435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212</Words>
  <Application>Microsoft Office PowerPoint</Application>
  <PresentationFormat>Экран (4:3)</PresentationFormat>
  <Paragraphs>10</Paragraphs>
  <Slides>12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 Всероссийский Урок Победы, посвященный Году Памяти и Славы - 75-летию Победы в Великой Отечественной войне 1941-1945 годов.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Сергей Палагин</dc:title>
  <dc:creator>Sveta Blajenko</dc:creator>
  <cp:lastModifiedBy>natakuchina@yandex.ru</cp:lastModifiedBy>
  <cp:revision>31</cp:revision>
  <dcterms:created xsi:type="dcterms:W3CDTF">2018-12-05T03:06:56Z</dcterms:created>
  <dcterms:modified xsi:type="dcterms:W3CDTF">2020-01-31T07:04:31Z</dcterms:modified>
</cp:coreProperties>
</file>